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F4367-DACA-4521-9CCA-32BA7CBA5DAC}" type="datetimeFigureOut">
              <a:rPr lang="el-GR" smtClean="0"/>
              <a:pPr/>
              <a:t>22/1/2014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55EBA-B7E9-4A6B-AE7F-1DE599DCC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2285992"/>
            <a:ext cx="121444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Καταθέσεις €200,000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50265" y="3000372"/>
            <a:ext cx="128588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</a:t>
            </a:r>
            <a:r>
              <a:rPr lang="en-US" sz="1400" dirty="0" smtClean="0"/>
              <a:t>00,000</a:t>
            </a:r>
            <a:endParaRPr lang="el-GR" sz="1400" dirty="0" smtClean="0"/>
          </a:p>
          <a:p>
            <a:r>
              <a:rPr lang="el-GR" sz="1400" dirty="0" smtClean="0"/>
              <a:t>Ανασφάλιστες</a:t>
            </a:r>
            <a:endParaRPr lang="en-US" sz="1400" dirty="0" smtClean="0"/>
          </a:p>
        </p:txBody>
      </p:sp>
      <p:cxnSp>
        <p:nvCxnSpPr>
          <p:cNvPr id="19" name="Shape 18"/>
          <p:cNvCxnSpPr>
            <a:stCxn id="4" idx="3"/>
            <a:endCxn id="16" idx="1"/>
          </p:cNvCxnSpPr>
          <p:nvPr/>
        </p:nvCxnSpPr>
        <p:spPr>
          <a:xfrm>
            <a:off x="1571604" y="2643182"/>
            <a:ext cx="678661" cy="618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4" idx="3"/>
            <a:endCxn id="30" idx="1"/>
          </p:cNvCxnSpPr>
          <p:nvPr/>
        </p:nvCxnSpPr>
        <p:spPr>
          <a:xfrm flipV="1">
            <a:off x="1571604" y="1833222"/>
            <a:ext cx="678661" cy="8099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50265" y="1571612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</a:t>
            </a:r>
            <a:r>
              <a:rPr lang="en-US" sz="1400" dirty="0" smtClean="0"/>
              <a:t>00,000</a:t>
            </a:r>
            <a:endParaRPr lang="el-GR" sz="1400" dirty="0" smtClean="0"/>
          </a:p>
          <a:p>
            <a:r>
              <a:rPr lang="el-GR" sz="1400" dirty="0" smtClean="0"/>
              <a:t>Ασφαλισμένες</a:t>
            </a:r>
            <a:endParaRPr lang="en-US" sz="14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786446" y="857232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</a:t>
            </a:r>
            <a:r>
              <a:rPr lang="en-US" sz="1400" dirty="0" smtClean="0"/>
              <a:t>00,000</a:t>
            </a:r>
            <a:endParaRPr lang="el-GR" sz="14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786446" y="1643050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</a:t>
            </a:r>
            <a:r>
              <a:rPr lang="en-US" sz="1400" dirty="0" smtClean="0"/>
              <a:t>0,000</a:t>
            </a:r>
            <a:endParaRPr lang="el-GR" sz="14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5786446" y="2428868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5</a:t>
            </a:r>
            <a:r>
              <a:rPr lang="en-US" sz="1400" dirty="0" smtClean="0"/>
              <a:t>,000</a:t>
            </a:r>
            <a:endParaRPr lang="el-GR" sz="1400" dirty="0" smtClean="0"/>
          </a:p>
          <a:p>
            <a:endParaRPr lang="en-US" sz="14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786446" y="3143248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12,500</a:t>
            </a:r>
          </a:p>
          <a:p>
            <a:r>
              <a:rPr lang="el-GR" sz="1400" dirty="0" smtClean="0"/>
              <a:t>31/1/2014</a:t>
            </a:r>
            <a:endParaRPr lang="en-US" sz="14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786446" y="3929066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12,500</a:t>
            </a:r>
          </a:p>
          <a:p>
            <a:r>
              <a:rPr lang="el-GR" sz="1400" dirty="0" smtClean="0"/>
              <a:t>30/4/2014</a:t>
            </a:r>
            <a:endParaRPr lang="en-US" sz="14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786446" y="4643446"/>
            <a:ext cx="1285884" cy="52322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12,500</a:t>
            </a:r>
          </a:p>
          <a:p>
            <a:r>
              <a:rPr lang="el-GR" sz="1400" dirty="0" smtClean="0"/>
              <a:t>31/7/2014</a:t>
            </a:r>
            <a:endParaRPr lang="en-US" sz="14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786446" y="5429264"/>
            <a:ext cx="128588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US" sz="1400" dirty="0" smtClean="0"/>
              <a:t>€</a:t>
            </a:r>
            <a:r>
              <a:rPr lang="el-GR" sz="1400" dirty="0" smtClean="0"/>
              <a:t>47,500</a:t>
            </a:r>
            <a:endParaRPr lang="en-US" sz="1400" dirty="0" smtClean="0"/>
          </a:p>
          <a:p>
            <a:r>
              <a:rPr lang="el-GR" sz="1400" dirty="0" smtClean="0"/>
              <a:t>Σε μετοχές</a:t>
            </a:r>
            <a:endParaRPr lang="en-US" sz="1400" dirty="0" smtClean="0"/>
          </a:p>
        </p:txBody>
      </p:sp>
      <p:cxnSp>
        <p:nvCxnSpPr>
          <p:cNvPr id="39" name="Elbow Connector 38"/>
          <p:cNvCxnSpPr>
            <a:stCxn id="30" idx="3"/>
            <a:endCxn id="31" idx="1"/>
          </p:cNvCxnSpPr>
          <p:nvPr/>
        </p:nvCxnSpPr>
        <p:spPr>
          <a:xfrm flipV="1">
            <a:off x="3536149" y="1118842"/>
            <a:ext cx="2250297" cy="7143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6" idx="3"/>
            <a:endCxn id="32" idx="1"/>
          </p:cNvCxnSpPr>
          <p:nvPr/>
        </p:nvCxnSpPr>
        <p:spPr>
          <a:xfrm flipV="1">
            <a:off x="3536149" y="1904660"/>
            <a:ext cx="2250297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6" idx="3"/>
            <a:endCxn id="33" idx="1"/>
          </p:cNvCxnSpPr>
          <p:nvPr/>
        </p:nvCxnSpPr>
        <p:spPr>
          <a:xfrm flipV="1">
            <a:off x="3536149" y="2690478"/>
            <a:ext cx="2250297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6" idx="3"/>
            <a:endCxn id="34" idx="1"/>
          </p:cNvCxnSpPr>
          <p:nvPr/>
        </p:nvCxnSpPr>
        <p:spPr>
          <a:xfrm>
            <a:off x="3536149" y="3261982"/>
            <a:ext cx="2250297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6" idx="3"/>
            <a:endCxn id="35" idx="1"/>
          </p:cNvCxnSpPr>
          <p:nvPr/>
        </p:nvCxnSpPr>
        <p:spPr>
          <a:xfrm>
            <a:off x="3536149" y="3261982"/>
            <a:ext cx="2250297" cy="9286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6" idx="3"/>
            <a:endCxn id="36" idx="1"/>
          </p:cNvCxnSpPr>
          <p:nvPr/>
        </p:nvCxnSpPr>
        <p:spPr>
          <a:xfrm>
            <a:off x="3536149" y="3261982"/>
            <a:ext cx="2250297" cy="164307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6" idx="3"/>
            <a:endCxn id="37" idx="1"/>
          </p:cNvCxnSpPr>
          <p:nvPr/>
        </p:nvCxnSpPr>
        <p:spPr>
          <a:xfrm>
            <a:off x="3536149" y="3261982"/>
            <a:ext cx="2250297" cy="24288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ight Brace 55"/>
          <p:cNvSpPr/>
          <p:nvPr/>
        </p:nvSpPr>
        <p:spPr>
          <a:xfrm>
            <a:off x="7143768" y="928670"/>
            <a:ext cx="142876" cy="2000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ight Brace 56"/>
          <p:cNvSpPr/>
          <p:nvPr/>
        </p:nvSpPr>
        <p:spPr>
          <a:xfrm>
            <a:off x="7143768" y="3143248"/>
            <a:ext cx="142876" cy="2000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TextBox 58"/>
          <p:cNvSpPr txBox="1"/>
          <p:nvPr/>
        </p:nvSpPr>
        <p:spPr>
          <a:xfrm>
            <a:off x="7536677" y="4000504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Γραμμάτια</a:t>
            </a:r>
            <a:endParaRPr lang="el-GR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572396" y="1785926"/>
            <a:ext cx="1285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Περιοριστικά μέτρα βάση διαταγμάτων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hadjilambric</dc:creator>
  <cp:lastModifiedBy>hadjilambric</cp:lastModifiedBy>
  <cp:revision>8</cp:revision>
  <dcterms:created xsi:type="dcterms:W3CDTF">2014-01-22T09:39:17Z</dcterms:created>
  <dcterms:modified xsi:type="dcterms:W3CDTF">2014-01-22T10:52:48Z</dcterms:modified>
</cp:coreProperties>
</file>